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77" d="100"/>
          <a:sy n="77" d="100"/>
        </p:scale>
        <p:origin x="-12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E46F7FA-2B40-D04F-8D4C-3773AD1D5189}" type="datetimeFigureOut">
              <a:rPr lang="en-US" smtClean="0"/>
              <a:t>3/21/10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91C31614-240A-3640-93BD-6011CC5AC61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Book Report Reminders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9275" y="720444"/>
            <a:ext cx="8042276" cy="13369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Don’t bluff it. It wastes your time and mine. Plus, it is dishonest.</a:t>
            </a:r>
            <a:endParaRPr lang="en-US" dirty="0"/>
          </a:p>
        </p:txBody>
      </p:sp>
      <p:pic>
        <p:nvPicPr>
          <p:cNvPr id="6" name="Content Placeholder 5" descr="sorry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12551" r="-12551"/>
          <a:stretch>
            <a:fillRect/>
          </a:stretch>
        </p:blipFill>
        <p:spPr>
          <a:xfrm>
            <a:off x="1295400" y="2438400"/>
            <a:ext cx="6490258" cy="35052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If it is worth doing, </a:t>
            </a:r>
            <a:br>
              <a:rPr lang="en-US" dirty="0" smtClean="0"/>
            </a:br>
            <a:r>
              <a:rPr lang="en-US" dirty="0" smtClean="0"/>
              <a:t>it is worth doing well.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usa_fla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752601"/>
            <a:ext cx="4191001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Proper English/Proofread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text language.</a:t>
            </a:r>
          </a:p>
          <a:p>
            <a:r>
              <a:rPr lang="en-US" dirty="0" smtClean="0"/>
              <a:t>Correct capitalization and punctuation.</a:t>
            </a:r>
          </a:p>
          <a:p>
            <a:r>
              <a:rPr lang="en-US" dirty="0" smtClean="0"/>
              <a:t>Proper usage.</a:t>
            </a:r>
          </a:p>
          <a:p>
            <a:r>
              <a:rPr lang="en-US" dirty="0" smtClean="0"/>
              <a:t>Paragraphs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6" name="Content Placeholder 5" descr="Teacher2.jpe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2538" b="-12538"/>
          <a:stretch>
            <a:fillRect/>
          </a:stretch>
        </p:blipFill>
        <p:spPr>
          <a:xfrm>
            <a:off x="4648200" y="1417638"/>
            <a:ext cx="4038600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Most Common Errors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Run-on sentences</a:t>
            </a:r>
          </a:p>
          <a:p>
            <a:pPr lvl="1"/>
            <a:r>
              <a:rPr lang="en-US" dirty="0" smtClean="0"/>
              <a:t>Example- We went to the game and we watched the team win.</a:t>
            </a:r>
          </a:p>
          <a:p>
            <a:pPr lvl="1"/>
            <a:r>
              <a:rPr lang="en-US" dirty="0" smtClean="0"/>
              <a:t>Example- Georgia is a great place to visit I wouldn’t want to live there, though.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5" name="Content Placeholder 4" descr="election_088_01.jpe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1744" b="-31744"/>
          <a:stretch>
            <a:fillRect/>
          </a:stretch>
        </p:blipFill>
        <p:spPr>
          <a:xfrm>
            <a:off x="4191000" y="1252575"/>
            <a:ext cx="4754245" cy="537682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Most Common Errors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Sentence Fragments/incomplete sentences</a:t>
            </a:r>
          </a:p>
          <a:p>
            <a:pPr lvl="1">
              <a:buFontTx/>
              <a:buChar char="-"/>
            </a:pPr>
            <a:r>
              <a:rPr lang="en-US" dirty="0" smtClean="0"/>
              <a:t>Example: And we watched the movie.</a:t>
            </a:r>
          </a:p>
          <a:p>
            <a:pPr lvl="1">
              <a:buFontTx/>
              <a:buChar char="-"/>
            </a:pPr>
            <a:r>
              <a:rPr lang="en-US" dirty="0" smtClean="0"/>
              <a:t>Example: We moved the front of the theater. Since we couldn’t see.</a:t>
            </a:r>
          </a:p>
          <a:p>
            <a:pPr lvl="1">
              <a:buFontTx/>
              <a:buChar char="-"/>
            </a:pPr>
            <a:endParaRPr lang="en-US" dirty="0"/>
          </a:p>
          <a:p>
            <a:pPr lvl="1">
              <a:buNone/>
            </a:pPr>
            <a:endParaRPr lang="en-US" dirty="0"/>
          </a:p>
        </p:txBody>
      </p:sp>
      <p:pic>
        <p:nvPicPr>
          <p:cNvPr id="5" name="Content Placeholder 4" descr="Huevo_Quebrado.jpe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5481" b="-25481"/>
          <a:stretch>
            <a:fillRect/>
          </a:stretch>
        </p:blipFill>
        <p:spPr>
          <a:xfrm>
            <a:off x="4362449" y="990600"/>
            <a:ext cx="4781551" cy="540770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Choose the right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	Don’t over use words.</a:t>
            </a:r>
          </a:p>
          <a:p>
            <a:pPr lvl="1"/>
            <a:r>
              <a:rPr lang="en-US" dirty="0" smtClean="0"/>
              <a:t>Then, when, next, so.</a:t>
            </a:r>
          </a:p>
          <a:p>
            <a:pPr lvl="1">
              <a:buNone/>
            </a:pPr>
            <a:r>
              <a:rPr lang="en-US" dirty="0" smtClean="0"/>
              <a:t> Try to use transition words to “hook” sentences together.</a:t>
            </a:r>
          </a:p>
          <a:p>
            <a:pPr lvl="1">
              <a:buFontTx/>
              <a:buChar char="-"/>
            </a:pPr>
            <a:r>
              <a:rPr lang="en-US" dirty="0" smtClean="0"/>
              <a:t>However, following, since, after, therefore, etc. </a:t>
            </a:r>
          </a:p>
        </p:txBody>
      </p:sp>
      <p:pic>
        <p:nvPicPr>
          <p:cNvPr id="5" name="Content Placeholder 4" descr="2586407049_9de08a5c3a_o.jpe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4786" b="-34786"/>
          <a:stretch>
            <a:fillRect/>
          </a:stretch>
        </p:blipFill>
        <p:spPr>
          <a:xfrm>
            <a:off x="3962400" y="2362200"/>
            <a:ext cx="4629151" cy="5235349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 the Directions on the Rubric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book report has different directions; make sure you follow them.</a:t>
            </a:r>
          </a:p>
          <a:p>
            <a:r>
              <a:rPr lang="en-US" dirty="0" smtClean="0"/>
              <a:t>Most commonly missed area: some book reports require an opinion supported by details from the text. The opinion should be specific and discuss a particular part of the book.</a:t>
            </a:r>
          </a:p>
          <a:p>
            <a:endParaRPr lang="en-US" dirty="0" smtClean="0"/>
          </a:p>
        </p:txBody>
      </p:sp>
      <p:pic>
        <p:nvPicPr>
          <p:cNvPr id="4" name="Picture 3" descr="sig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532748"/>
            <a:ext cx="3352800" cy="2325251"/>
          </a:xfrm>
          <a:prstGeom prst="rect">
            <a:avLst/>
          </a:prstGeom>
        </p:spPr>
      </p:pic>
      <p:pic>
        <p:nvPicPr>
          <p:cNvPr id="5" name="Picture 4" descr="Genera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3962400"/>
            <a:ext cx="2589486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Should be in two columns.</a:t>
            </a:r>
          </a:p>
          <a:p>
            <a:r>
              <a:rPr lang="en-US" dirty="0" smtClean="0"/>
              <a:t>Should illustrate deeper thinking.</a:t>
            </a:r>
          </a:p>
          <a:p>
            <a:r>
              <a:rPr lang="en-US" dirty="0" smtClean="0"/>
              <a:t>Summaries should form a complete main idea.</a:t>
            </a:r>
          </a:p>
          <a:p>
            <a:r>
              <a:rPr lang="en-US" dirty="0" smtClean="0"/>
              <a:t>Opinions should be specific and explained.</a:t>
            </a:r>
          </a:p>
          <a:p>
            <a:r>
              <a:rPr lang="en-US" dirty="0" smtClean="0"/>
              <a:t>Questions should have answers, possible answers, or reasons for the questions.</a:t>
            </a:r>
          </a:p>
          <a:p>
            <a:r>
              <a:rPr lang="en-US" dirty="0" smtClean="0"/>
              <a:t>Predictions should have evidence. 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Make sure you include all the categories on the rubric.</a:t>
            </a:r>
          </a:p>
          <a:p>
            <a:r>
              <a:rPr lang="en-US" dirty="0" smtClean="0"/>
              <a:t>Make sure you proofread for errors.</a:t>
            </a:r>
          </a:p>
          <a:p>
            <a:r>
              <a:rPr lang="en-US" dirty="0" smtClean="0"/>
              <a:t>Make sure you retell the story in a way that makes sense. The audience should be able to follow the story (understand the story) after viewing your video. 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movieman0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676400"/>
            <a:ext cx="4278825" cy="397351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sure to include…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title of the book.</a:t>
            </a:r>
          </a:p>
          <a:p>
            <a:r>
              <a:rPr lang="en-US" dirty="0" smtClean="0"/>
              <a:t>The author of the book.</a:t>
            </a:r>
          </a:p>
          <a:p>
            <a:r>
              <a:rPr lang="en-US" dirty="0" smtClean="0"/>
              <a:t>All the areas assigned by the rubric.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Confused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962" y="1600201"/>
            <a:ext cx="4006589" cy="431202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36</TotalTime>
  <Words>338</Words>
  <Application>Microsoft Macintosh PowerPoint</Application>
  <PresentationFormat>On-screen Show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Breeze</vt:lpstr>
      <vt:lpstr>Book Report Reminders</vt:lpstr>
      <vt:lpstr>Use Proper English/Proofread</vt:lpstr>
      <vt:lpstr>Most Common Errors</vt:lpstr>
      <vt:lpstr>Most Common Errors</vt:lpstr>
      <vt:lpstr>Choose the right words</vt:lpstr>
      <vt:lpstr>Follow the Directions on the Rubric</vt:lpstr>
      <vt:lpstr>Strategies </vt:lpstr>
      <vt:lpstr>Videos</vt:lpstr>
      <vt:lpstr>Be sure to include…</vt:lpstr>
      <vt:lpstr>Don’t bluff it. It wastes your time and mine. Plus, it is dishonest.</vt:lpstr>
      <vt:lpstr>If it is worth doing,  it is worth doing well.</vt:lpstr>
    </vt:vector>
  </TitlesOfParts>
  <Company>Van Meter CS;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Book Report Reminders</dc:title>
  <dc:creator>Shawn Hyer</dc:creator>
  <cp:lastModifiedBy>Shawn Hyer</cp:lastModifiedBy>
  <cp:revision>4</cp:revision>
  <dcterms:created xsi:type="dcterms:W3CDTF">2010-03-22T01:56:11Z</dcterms:created>
  <dcterms:modified xsi:type="dcterms:W3CDTF">2010-03-22T02:32:19Z</dcterms:modified>
</cp:coreProperties>
</file>